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E_14C343A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8" r:id="rId3"/>
    <p:sldId id="273" r:id="rId4"/>
    <p:sldId id="268" r:id="rId5"/>
    <p:sldId id="269" r:id="rId6"/>
    <p:sldId id="270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C4D489-768B-129A-2D7A-07FC943E7D87}" name="Claudia Regio" initials="CR" userId="S::clregio@microsoft.com::3264a6e9-0de5-4bd6-aeb1-c1ccaafae8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9C8"/>
    <a:srgbClr val="4A1867"/>
    <a:srgbClr val="71227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A9A97-3F46-4AF6-A90B-E9A8EF8FF45D}" v="14" dt="2023-10-25T02:14:00.078"/>
    <p1510:client id="{451D2806-064D-4DA8-BB80-5C33D41D2365}" v="65" dt="2023-10-24T21:29:37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69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Regio" userId="3264a6e9-0de5-4bd6-aeb1-c1ccaafae870" providerId="ADAL" clId="{451D2806-064D-4DA8-BB80-5C33D41D2365}"/>
    <pc:docChg chg="undo custSel addSld delSld modSld sldOrd">
      <pc:chgData name="Claudia Regio" userId="3264a6e9-0de5-4bd6-aeb1-c1ccaafae870" providerId="ADAL" clId="{451D2806-064D-4DA8-BB80-5C33D41D2365}" dt="2023-10-24T21:37:17.450" v="2461"/>
      <pc:docMkLst>
        <pc:docMk/>
      </pc:docMkLst>
      <pc:sldChg chg="modSp del mod">
        <pc:chgData name="Claudia Regio" userId="3264a6e9-0de5-4bd6-aeb1-c1ccaafae870" providerId="ADAL" clId="{451D2806-064D-4DA8-BB80-5C33D41D2365}" dt="2023-10-23T20:15:13.598" v="1675" actId="47"/>
        <pc:sldMkLst>
          <pc:docMk/>
          <pc:sldMk cId="2455987815" sldId="257"/>
        </pc:sldMkLst>
        <pc:spChg chg="mod">
          <ac:chgData name="Claudia Regio" userId="3264a6e9-0de5-4bd6-aeb1-c1ccaafae870" providerId="ADAL" clId="{451D2806-064D-4DA8-BB80-5C33D41D2365}" dt="2023-10-18T18:23:02.115" v="168" actId="20577"/>
          <ac:spMkLst>
            <pc:docMk/>
            <pc:sldMk cId="2455987815" sldId="257"/>
            <ac:spMk id="2" creationId="{F536FA4A-2F54-BB42-2464-78B9DB30381E}"/>
          </ac:spMkLst>
        </pc:spChg>
        <pc:spChg chg="mod">
          <ac:chgData name="Claudia Regio" userId="3264a6e9-0de5-4bd6-aeb1-c1ccaafae870" providerId="ADAL" clId="{451D2806-064D-4DA8-BB80-5C33D41D2365}" dt="2023-10-18T18:22:51.686" v="124" actId="1076"/>
          <ac:spMkLst>
            <pc:docMk/>
            <pc:sldMk cId="2455987815" sldId="257"/>
            <ac:spMk id="3" creationId="{D8D53EF0-741B-FABA-3A92-7027C393D23C}"/>
          </ac:spMkLst>
        </pc:spChg>
      </pc:sldChg>
      <pc:sldChg chg="addSp delSp modSp mod delAnim modAnim addCm">
        <pc:chgData name="Claudia Regio" userId="3264a6e9-0de5-4bd6-aeb1-c1ccaafae870" providerId="ADAL" clId="{451D2806-064D-4DA8-BB80-5C33D41D2365}" dt="2023-10-24T21:37:17.450" v="2461"/>
        <pc:sldMkLst>
          <pc:docMk/>
          <pc:sldMk cId="2669783093" sldId="258"/>
        </pc:sldMkLst>
        <pc:spChg chg="mod">
          <ac:chgData name="Claudia Regio" userId="3264a6e9-0de5-4bd6-aeb1-c1ccaafae870" providerId="ADAL" clId="{451D2806-064D-4DA8-BB80-5C33D41D2365}" dt="2023-10-17T00:53:27.675" v="58" actId="255"/>
          <ac:spMkLst>
            <pc:docMk/>
            <pc:sldMk cId="2669783093" sldId="258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3T17:13:33.183" v="573" actId="27636"/>
          <ac:spMkLst>
            <pc:docMk/>
            <pc:sldMk cId="2669783093" sldId="258"/>
            <ac:spMk id="3" creationId="{0A8E0072-F383-D287-F6BE-296479C9CF20}"/>
          </ac:spMkLst>
        </pc:spChg>
        <pc:spChg chg="add del mod">
          <ac:chgData name="Claudia Regio" userId="3264a6e9-0de5-4bd6-aeb1-c1ccaafae870" providerId="ADAL" clId="{451D2806-064D-4DA8-BB80-5C33D41D2365}" dt="2023-10-24T21:00:13.919" v="2138"/>
          <ac:spMkLst>
            <pc:docMk/>
            <pc:sldMk cId="2669783093" sldId="258"/>
            <ac:spMk id="4" creationId="{4FC7B6C4-6B05-8975-75BF-624A20805C7A}"/>
          </ac:spMkLst>
        </pc:spChg>
        <pc:spChg chg="add del mod">
          <ac:chgData name="Claudia Regio" userId="3264a6e9-0de5-4bd6-aeb1-c1ccaafae870" providerId="ADAL" clId="{451D2806-064D-4DA8-BB80-5C33D41D2365}" dt="2023-10-23T17:07:50.538" v="530" actId="478"/>
          <ac:spMkLst>
            <pc:docMk/>
            <pc:sldMk cId="2669783093" sldId="258"/>
            <ac:spMk id="4" creationId="{681903A8-F4D7-3F15-727A-DB05D588BF12}"/>
          </ac:spMkLst>
        </pc:spChg>
        <pc:spChg chg="add del mod">
          <ac:chgData name="Claudia Regio" userId="3264a6e9-0de5-4bd6-aeb1-c1ccaafae870" providerId="ADAL" clId="{451D2806-064D-4DA8-BB80-5C33D41D2365}" dt="2023-10-23T17:07:48.324" v="528" actId="478"/>
          <ac:spMkLst>
            <pc:docMk/>
            <pc:sldMk cId="2669783093" sldId="258"/>
            <ac:spMk id="5" creationId="{440EE181-4F2C-9FB6-39DD-0921AA4E4A0D}"/>
          </ac:spMkLst>
        </pc:spChg>
        <pc:spChg chg="add del mod">
          <ac:chgData name="Claudia Regio" userId="3264a6e9-0de5-4bd6-aeb1-c1ccaafae870" providerId="ADAL" clId="{451D2806-064D-4DA8-BB80-5C33D41D2365}" dt="2023-10-24T21:00:13.537" v="2137"/>
          <ac:spMkLst>
            <pc:docMk/>
            <pc:sldMk cId="2669783093" sldId="258"/>
            <ac:spMk id="5" creationId="{9F515F30-C31A-BE04-674C-197FBCA1A450}"/>
          </ac:spMkLst>
        </pc:spChg>
        <pc:spChg chg="add del mod">
          <ac:chgData name="Claudia Regio" userId="3264a6e9-0de5-4bd6-aeb1-c1ccaafae870" providerId="ADAL" clId="{451D2806-064D-4DA8-BB80-5C33D41D2365}" dt="2023-10-24T21:00:13.207" v="2136"/>
          <ac:spMkLst>
            <pc:docMk/>
            <pc:sldMk cId="2669783093" sldId="258"/>
            <ac:spMk id="6" creationId="{A0A22F3B-B1E5-7287-CCA9-4894AA6152BD}"/>
          </ac:spMkLst>
        </pc:spChg>
        <pc:spChg chg="add del mod">
          <ac:chgData name="Claudia Regio" userId="3264a6e9-0de5-4bd6-aeb1-c1ccaafae870" providerId="ADAL" clId="{451D2806-064D-4DA8-BB80-5C33D41D2365}" dt="2023-10-23T17:07:46.357" v="526" actId="478"/>
          <ac:spMkLst>
            <pc:docMk/>
            <pc:sldMk cId="2669783093" sldId="258"/>
            <ac:spMk id="6" creationId="{F6E40044-5989-42FD-3297-7BCEC323B21C}"/>
          </ac:spMkLst>
        </pc:spChg>
        <pc:spChg chg="add del mod">
          <ac:chgData name="Claudia Regio" userId="3264a6e9-0de5-4bd6-aeb1-c1ccaafae870" providerId="ADAL" clId="{451D2806-064D-4DA8-BB80-5C33D41D2365}" dt="2023-10-23T17:07:44.611" v="524" actId="478"/>
          <ac:spMkLst>
            <pc:docMk/>
            <pc:sldMk cId="2669783093" sldId="258"/>
            <ac:spMk id="7" creationId="{5BBC24F8-71E7-F639-58DA-3A6B16476BF7}"/>
          </ac:spMkLst>
        </pc:spChg>
        <pc:spChg chg="add mod">
          <ac:chgData name="Claudia Regio" userId="3264a6e9-0de5-4bd6-aeb1-c1ccaafae870" providerId="ADAL" clId="{451D2806-064D-4DA8-BB80-5C33D41D2365}" dt="2023-10-24T21:00:12.176" v="2133" actId="1076"/>
          <ac:spMkLst>
            <pc:docMk/>
            <pc:sldMk cId="2669783093" sldId="258"/>
            <ac:spMk id="8" creationId="{54C2018F-5617-B223-CCAA-8F8A88846D7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Claudia Regio" userId="3264a6e9-0de5-4bd6-aeb1-c1ccaafae870" providerId="ADAL" clId="{451D2806-064D-4DA8-BB80-5C33D41D2365}" dt="2023-10-24T21:37:17.450" v="2461"/>
              <pc2:cmMkLst xmlns:pc2="http://schemas.microsoft.com/office/powerpoint/2019/9/main/command">
                <pc:docMk/>
                <pc:sldMk cId="2669783093" sldId="258"/>
                <pc2:cmMk id="{1E7F6A00-AEF9-4882-85AB-7258847695C2}"/>
              </pc2:cmMkLst>
            </pc226:cmChg>
          </p:ext>
        </pc:extLst>
      </pc:sldChg>
      <pc:sldChg chg="modSp mod">
        <pc:chgData name="Claudia Regio" userId="3264a6e9-0de5-4bd6-aeb1-c1ccaafae870" providerId="ADAL" clId="{451D2806-064D-4DA8-BB80-5C33D41D2365}" dt="2023-10-23T20:15:09.275" v="1674" actId="20577"/>
        <pc:sldMkLst>
          <pc:docMk/>
          <pc:sldMk cId="2221872911" sldId="266"/>
        </pc:sldMkLst>
        <pc:spChg chg="mod">
          <ac:chgData name="Claudia Regio" userId="3264a6e9-0de5-4bd6-aeb1-c1ccaafae870" providerId="ADAL" clId="{451D2806-064D-4DA8-BB80-5C33D41D2365}" dt="2023-10-23T20:15:09.275" v="1674" actId="20577"/>
          <ac:spMkLst>
            <pc:docMk/>
            <pc:sldMk cId="2221872911" sldId="266"/>
            <ac:spMk id="2" creationId="{F536FA4A-2F54-BB42-2464-78B9DB30381E}"/>
          </ac:spMkLst>
        </pc:spChg>
        <pc:spChg chg="mod">
          <ac:chgData name="Claudia Regio" userId="3264a6e9-0de5-4bd6-aeb1-c1ccaafae870" providerId="ADAL" clId="{451D2806-064D-4DA8-BB80-5C33D41D2365}" dt="2023-10-18T18:20:19.362" v="123" actId="20577"/>
          <ac:spMkLst>
            <pc:docMk/>
            <pc:sldMk cId="2221872911" sldId="266"/>
            <ac:spMk id="3" creationId="{D8D53EF0-741B-FABA-3A92-7027C393D23C}"/>
          </ac:spMkLst>
        </pc:spChg>
      </pc:sldChg>
      <pc:sldChg chg="modSp add del mod">
        <pc:chgData name="Claudia Regio" userId="3264a6e9-0de5-4bd6-aeb1-c1ccaafae870" providerId="ADAL" clId="{451D2806-064D-4DA8-BB80-5C33D41D2365}" dt="2023-10-24T21:36:49.006" v="2460" actId="47"/>
        <pc:sldMkLst>
          <pc:docMk/>
          <pc:sldMk cId="1146213333" sldId="267"/>
        </pc:sldMkLst>
        <pc:spChg chg="mod">
          <ac:chgData name="Claudia Regio" userId="3264a6e9-0de5-4bd6-aeb1-c1ccaafae870" providerId="ADAL" clId="{451D2806-064D-4DA8-BB80-5C33D41D2365}" dt="2023-10-24T21:25:26.582" v="2333" actId="20577"/>
          <ac:spMkLst>
            <pc:docMk/>
            <pc:sldMk cId="1146213333" sldId="267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4T21:11:07.085" v="2191" actId="20577"/>
          <ac:spMkLst>
            <pc:docMk/>
            <pc:sldMk cId="1146213333" sldId="267"/>
            <ac:spMk id="3" creationId="{0A8E0072-F383-D287-F6BE-296479C9CF20}"/>
          </ac:spMkLst>
        </pc:spChg>
      </pc:sldChg>
      <pc:sldChg chg="addSp modSp add mod">
        <pc:chgData name="Claudia Regio" userId="3264a6e9-0de5-4bd6-aeb1-c1ccaafae870" providerId="ADAL" clId="{451D2806-064D-4DA8-BB80-5C33D41D2365}" dt="2023-10-23T20:21:00.715" v="1772" actId="20577"/>
        <pc:sldMkLst>
          <pc:docMk/>
          <pc:sldMk cId="2241343422" sldId="268"/>
        </pc:sldMkLst>
        <pc:spChg chg="mod">
          <ac:chgData name="Claudia Regio" userId="3264a6e9-0de5-4bd6-aeb1-c1ccaafae870" providerId="ADAL" clId="{451D2806-064D-4DA8-BB80-5C33D41D2365}" dt="2023-10-18T18:17:52.387" v="122" actId="20577"/>
          <ac:spMkLst>
            <pc:docMk/>
            <pc:sldMk cId="2241343422" sldId="268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3T20:21:00.715" v="1772" actId="20577"/>
          <ac:spMkLst>
            <pc:docMk/>
            <pc:sldMk cId="2241343422" sldId="268"/>
            <ac:spMk id="3" creationId="{0A8E0072-F383-D287-F6BE-296479C9CF20}"/>
          </ac:spMkLst>
        </pc:spChg>
        <pc:picChg chg="add mod">
          <ac:chgData name="Claudia Regio" userId="3264a6e9-0de5-4bd6-aeb1-c1ccaafae870" providerId="ADAL" clId="{451D2806-064D-4DA8-BB80-5C33D41D2365}" dt="2023-10-23T20:10:10.151" v="1650" actId="1076"/>
          <ac:picMkLst>
            <pc:docMk/>
            <pc:sldMk cId="2241343422" sldId="268"/>
            <ac:picMk id="5" creationId="{522BF783-C672-9654-4A3A-9AC576B82DC1}"/>
          </ac:picMkLst>
        </pc:picChg>
      </pc:sldChg>
      <pc:sldChg chg="addSp delSp modSp add mod modAnim">
        <pc:chgData name="Claudia Regio" userId="3264a6e9-0de5-4bd6-aeb1-c1ccaafae870" providerId="ADAL" clId="{451D2806-064D-4DA8-BB80-5C33D41D2365}" dt="2023-10-24T20:39:42.198" v="2121" actId="1076"/>
        <pc:sldMkLst>
          <pc:docMk/>
          <pc:sldMk cId="3939832832" sldId="269"/>
        </pc:sldMkLst>
        <pc:spChg chg="mod">
          <ac:chgData name="Claudia Regio" userId="3264a6e9-0de5-4bd6-aeb1-c1ccaafae870" providerId="ADAL" clId="{451D2806-064D-4DA8-BB80-5C33D41D2365}" dt="2023-10-23T20:09:44.254" v="1647" actId="20577"/>
          <ac:spMkLst>
            <pc:docMk/>
            <pc:sldMk cId="3939832832" sldId="269"/>
            <ac:spMk id="2" creationId="{39848AF0-3BAE-F08E-29EA-EDC5F419CDB0}"/>
          </ac:spMkLst>
        </pc:spChg>
        <pc:spChg chg="del">
          <ac:chgData name="Claudia Regio" userId="3264a6e9-0de5-4bd6-aeb1-c1ccaafae870" providerId="ADAL" clId="{451D2806-064D-4DA8-BB80-5C33D41D2365}" dt="2023-10-23T17:18:51.270" v="913" actId="3680"/>
          <ac:spMkLst>
            <pc:docMk/>
            <pc:sldMk cId="3939832832" sldId="269"/>
            <ac:spMk id="3" creationId="{0A8E0072-F383-D287-F6BE-296479C9CF20}"/>
          </ac:spMkLst>
        </pc:spChg>
        <pc:graphicFrameChg chg="add mod">
          <ac:chgData name="Claudia Regio" userId="3264a6e9-0de5-4bd6-aeb1-c1ccaafae870" providerId="ADAL" clId="{451D2806-064D-4DA8-BB80-5C33D41D2365}" dt="2023-10-24T20:39:42.198" v="2121" actId="1076"/>
          <ac:graphicFrameMkLst>
            <pc:docMk/>
            <pc:sldMk cId="3939832832" sldId="269"/>
            <ac:graphicFrameMk id="3" creationId="{ED61AE87-5AEF-1691-E189-015D83F62388}"/>
          </ac:graphicFrameMkLst>
        </pc:graphicFrameChg>
        <pc:graphicFrameChg chg="add mod ord modGraphic">
          <ac:chgData name="Claudia Regio" userId="3264a6e9-0de5-4bd6-aeb1-c1ccaafae870" providerId="ADAL" clId="{451D2806-064D-4DA8-BB80-5C33D41D2365}" dt="2023-10-24T20:39:28.166" v="2119" actId="20577"/>
          <ac:graphicFrameMkLst>
            <pc:docMk/>
            <pc:sldMk cId="3939832832" sldId="269"/>
            <ac:graphicFrameMk id="4" creationId="{273CCF44-B1B4-C4ED-BEBC-0BF088E1A29C}"/>
          </ac:graphicFrameMkLst>
        </pc:graphicFrameChg>
      </pc:sldChg>
      <pc:sldChg chg="delSp modSp add mod ord addCm modCm">
        <pc:chgData name="Claudia Regio" userId="3264a6e9-0de5-4bd6-aeb1-c1ccaafae870" providerId="ADAL" clId="{451D2806-064D-4DA8-BB80-5C33D41D2365}" dt="2023-10-24T21:29:57.587" v="2459"/>
        <pc:sldMkLst>
          <pc:docMk/>
          <pc:sldMk cId="348341156" sldId="270"/>
        </pc:sldMkLst>
        <pc:spChg chg="mod">
          <ac:chgData name="Claudia Regio" userId="3264a6e9-0de5-4bd6-aeb1-c1ccaafae870" providerId="ADAL" clId="{451D2806-064D-4DA8-BB80-5C33D41D2365}" dt="2023-10-24T00:31:55.877" v="1811" actId="20577"/>
          <ac:spMkLst>
            <pc:docMk/>
            <pc:sldMk cId="348341156" sldId="270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4T21:29:57.587" v="2459"/>
          <ac:spMkLst>
            <pc:docMk/>
            <pc:sldMk cId="348341156" sldId="270"/>
            <ac:spMk id="3" creationId="{0A8E0072-F383-D287-F6BE-296479C9CF20}"/>
          </ac:spMkLst>
        </pc:spChg>
        <pc:picChg chg="del">
          <ac:chgData name="Claudia Regio" userId="3264a6e9-0de5-4bd6-aeb1-c1ccaafae870" providerId="ADAL" clId="{451D2806-064D-4DA8-BB80-5C33D41D2365}" dt="2023-10-24T00:31:58.579" v="1812" actId="478"/>
          <ac:picMkLst>
            <pc:docMk/>
            <pc:sldMk cId="348341156" sldId="270"/>
            <ac:picMk id="5" creationId="{522BF783-C672-9654-4A3A-9AC576B82DC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Claudia Regio" userId="3264a6e9-0de5-4bd6-aeb1-c1ccaafae870" providerId="ADAL" clId="{451D2806-064D-4DA8-BB80-5C33D41D2365}" dt="2023-10-24T21:29:57.587" v="2459"/>
              <pc2:cmMkLst xmlns:pc2="http://schemas.microsoft.com/office/powerpoint/2019/9/main/command">
                <pc:docMk/>
                <pc:sldMk cId="348341156" sldId="270"/>
                <pc2:cmMk id="{4583DD70-0E2C-49AC-A4BE-BC6F66523D3A}"/>
              </pc2:cmMkLst>
            </pc226:cmChg>
          </p:ext>
        </pc:extLst>
      </pc:sldChg>
      <pc:sldChg chg="modSp add mod">
        <pc:chgData name="Claudia Regio" userId="3264a6e9-0de5-4bd6-aeb1-c1ccaafae870" providerId="ADAL" clId="{451D2806-064D-4DA8-BB80-5C33D41D2365}" dt="2023-10-24T17:33:09.386" v="1973" actId="20577"/>
        <pc:sldMkLst>
          <pc:docMk/>
          <pc:sldMk cId="2878513114" sldId="271"/>
        </pc:sldMkLst>
        <pc:spChg chg="mod">
          <ac:chgData name="Claudia Regio" userId="3264a6e9-0de5-4bd6-aeb1-c1ccaafae870" providerId="ADAL" clId="{451D2806-064D-4DA8-BB80-5C33D41D2365}" dt="2023-10-24T17:33:09.386" v="1973" actId="20577"/>
          <ac:spMkLst>
            <pc:docMk/>
            <pc:sldMk cId="2878513114" sldId="271"/>
            <ac:spMk id="2" creationId="{F536FA4A-2F54-BB42-2464-78B9DB30381E}"/>
          </ac:spMkLst>
        </pc:spChg>
      </pc:sldChg>
      <pc:sldChg chg="modSp add mod ord">
        <pc:chgData name="Claudia Regio" userId="3264a6e9-0de5-4bd6-aeb1-c1ccaafae870" providerId="ADAL" clId="{451D2806-064D-4DA8-BB80-5C33D41D2365}" dt="2023-10-24T17:39:31.016" v="2049" actId="20577"/>
        <pc:sldMkLst>
          <pc:docMk/>
          <pc:sldMk cId="1111373250" sldId="272"/>
        </pc:sldMkLst>
        <pc:spChg chg="mod">
          <ac:chgData name="Claudia Regio" userId="3264a6e9-0de5-4bd6-aeb1-c1ccaafae870" providerId="ADAL" clId="{451D2806-064D-4DA8-BB80-5C33D41D2365}" dt="2023-10-24T17:33:31.486" v="1985" actId="20577"/>
          <ac:spMkLst>
            <pc:docMk/>
            <pc:sldMk cId="1111373250" sldId="272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4T17:38:59.759" v="2020" actId="20577"/>
          <ac:spMkLst>
            <pc:docMk/>
            <pc:sldMk cId="1111373250" sldId="272"/>
            <ac:spMk id="3" creationId="{0A8E0072-F383-D287-F6BE-296479C9CF20}"/>
          </ac:spMkLst>
        </pc:spChg>
        <pc:spChg chg="mod">
          <ac:chgData name="Claudia Regio" userId="3264a6e9-0de5-4bd6-aeb1-c1ccaafae870" providerId="ADAL" clId="{451D2806-064D-4DA8-BB80-5C33D41D2365}" dt="2023-10-24T17:39:31.016" v="2049" actId="20577"/>
          <ac:spMkLst>
            <pc:docMk/>
            <pc:sldMk cId="1111373250" sldId="272"/>
            <ac:spMk id="8" creationId="{54C2018F-5617-B223-CCAA-8F8A88846D77}"/>
          </ac:spMkLst>
        </pc:spChg>
      </pc:sldChg>
      <pc:sldChg chg="modSp add mod">
        <pc:chgData name="Claudia Regio" userId="3264a6e9-0de5-4bd6-aeb1-c1ccaafae870" providerId="ADAL" clId="{451D2806-064D-4DA8-BB80-5C33D41D2365}" dt="2023-10-24T21:25:49.397" v="2455" actId="20577"/>
        <pc:sldMkLst>
          <pc:docMk/>
          <pc:sldMk cId="1008938074" sldId="273"/>
        </pc:sldMkLst>
        <pc:spChg chg="mod">
          <ac:chgData name="Claudia Regio" userId="3264a6e9-0de5-4bd6-aeb1-c1ccaafae870" providerId="ADAL" clId="{451D2806-064D-4DA8-BB80-5C33D41D2365}" dt="2023-10-24T21:25:34.465" v="2362" actId="20577"/>
          <ac:spMkLst>
            <pc:docMk/>
            <pc:sldMk cId="1008938074" sldId="273"/>
            <ac:spMk id="2" creationId="{39848AF0-3BAE-F08E-29EA-EDC5F419CDB0}"/>
          </ac:spMkLst>
        </pc:spChg>
        <pc:spChg chg="mod">
          <ac:chgData name="Claudia Regio" userId="3264a6e9-0de5-4bd6-aeb1-c1ccaafae870" providerId="ADAL" clId="{451D2806-064D-4DA8-BB80-5C33D41D2365}" dt="2023-10-24T21:25:49.397" v="2455" actId="20577"/>
          <ac:spMkLst>
            <pc:docMk/>
            <pc:sldMk cId="1008938074" sldId="273"/>
            <ac:spMk id="3" creationId="{0A8E0072-F383-D287-F6BE-296479C9CF20}"/>
          </ac:spMkLst>
        </pc:spChg>
      </pc:sldChg>
      <pc:sldChg chg="add del">
        <pc:chgData name="Claudia Regio" userId="3264a6e9-0de5-4bd6-aeb1-c1ccaafae870" providerId="ADAL" clId="{451D2806-064D-4DA8-BB80-5C33D41D2365}" dt="2023-10-24T21:24:46.604" v="2289" actId="47"/>
        <pc:sldMkLst>
          <pc:docMk/>
          <pc:sldMk cId="1347373210" sldId="273"/>
        </pc:sldMkLst>
      </pc:sldChg>
    </pc:docChg>
  </pc:docChgLst>
  <pc:docChgLst>
    <pc:chgData name="Claudia Regio" userId="3264a6e9-0de5-4bd6-aeb1-c1ccaafae870" providerId="ADAL" clId="{3BAA9A97-3F46-4AF6-A90B-E9A8EF8FF45D}"/>
    <pc:docChg chg="custSel delSld modSld">
      <pc:chgData name="Claudia Regio" userId="3264a6e9-0de5-4bd6-aeb1-c1ccaafae870" providerId="ADAL" clId="{3BAA9A97-3F46-4AF6-A90B-E9A8EF8FF45D}" dt="2023-10-25T02:16:49.596" v="257" actId="20577"/>
      <pc:docMkLst>
        <pc:docMk/>
      </pc:docMkLst>
      <pc:sldChg chg="addSp delSp modSp mod modAnim delCm modCm">
        <pc:chgData name="Claudia Regio" userId="3264a6e9-0de5-4bd6-aeb1-c1ccaafae870" providerId="ADAL" clId="{3BAA9A97-3F46-4AF6-A90B-E9A8EF8FF45D}" dt="2023-10-25T01:37:24.920" v="39" actId="20577"/>
        <pc:sldMkLst>
          <pc:docMk/>
          <pc:sldMk cId="2669783093" sldId="258"/>
        </pc:sldMkLst>
        <pc:spChg chg="add del mod">
          <ac:chgData name="Claudia Regio" userId="3264a6e9-0de5-4bd6-aeb1-c1ccaafae870" providerId="ADAL" clId="{3BAA9A97-3F46-4AF6-A90B-E9A8EF8FF45D}" dt="2023-10-25T01:17:08.041" v="34" actId="478"/>
          <ac:spMkLst>
            <pc:docMk/>
            <pc:sldMk cId="2669783093" sldId="258"/>
            <ac:spMk id="4" creationId="{35D79D2B-DB1F-0954-ABFE-00BA84D5781A}"/>
          </ac:spMkLst>
        </pc:spChg>
        <pc:spChg chg="add mod">
          <ac:chgData name="Claudia Regio" userId="3264a6e9-0de5-4bd6-aeb1-c1ccaafae870" providerId="ADAL" clId="{3BAA9A97-3F46-4AF6-A90B-E9A8EF8FF45D}" dt="2023-10-25T01:17:05.651" v="33" actId="1076"/>
          <ac:spMkLst>
            <pc:docMk/>
            <pc:sldMk cId="2669783093" sldId="258"/>
            <ac:spMk id="5" creationId="{27321467-2C18-8160-FEDF-F8AA5AD3DC96}"/>
          </ac:spMkLst>
        </pc:spChg>
        <pc:spChg chg="add mod">
          <ac:chgData name="Claudia Regio" userId="3264a6e9-0de5-4bd6-aeb1-c1ccaafae870" providerId="ADAL" clId="{3BAA9A97-3F46-4AF6-A90B-E9A8EF8FF45D}" dt="2023-10-25T01:17:05.651" v="33" actId="1076"/>
          <ac:spMkLst>
            <pc:docMk/>
            <pc:sldMk cId="2669783093" sldId="258"/>
            <ac:spMk id="6" creationId="{FBDDB30B-29B4-523F-C6D1-EC4F584423ED}"/>
          </ac:spMkLst>
        </pc:spChg>
        <pc:spChg chg="add mod">
          <ac:chgData name="Claudia Regio" userId="3264a6e9-0de5-4bd6-aeb1-c1ccaafae870" providerId="ADAL" clId="{3BAA9A97-3F46-4AF6-A90B-E9A8EF8FF45D}" dt="2023-10-25T01:17:05.651" v="33" actId="1076"/>
          <ac:spMkLst>
            <pc:docMk/>
            <pc:sldMk cId="2669783093" sldId="258"/>
            <ac:spMk id="7" creationId="{7FBBB2FC-00CB-E304-4D5F-09A21E77B45B}"/>
          </ac:spMkLst>
        </pc:spChg>
        <pc:spChg chg="mod">
          <ac:chgData name="Claudia Regio" userId="3264a6e9-0de5-4bd6-aeb1-c1ccaafae870" providerId="ADAL" clId="{3BAA9A97-3F46-4AF6-A90B-E9A8EF8FF45D}" dt="2023-10-25T01:37:24.920" v="39" actId="20577"/>
          <ac:spMkLst>
            <pc:docMk/>
            <pc:sldMk cId="2669783093" sldId="258"/>
            <ac:spMk id="8" creationId="{54C2018F-5617-B223-CCAA-8F8A88846D7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Claudia Regio" userId="3264a6e9-0de5-4bd6-aeb1-c1ccaafae870" providerId="ADAL" clId="{3BAA9A97-3F46-4AF6-A90B-E9A8EF8FF45D}" dt="2023-10-25T01:09:11.684" v="7"/>
              <pc2:cmMkLst xmlns:pc2="http://schemas.microsoft.com/office/powerpoint/2019/9/main/command">
                <pc:docMk/>
                <pc:sldMk cId="2669783093" sldId="258"/>
                <pc2:cmMk id="{1E7F6A00-AEF9-4882-85AB-7258847695C2}"/>
              </pc2:cmMkLst>
            </pc226:cmChg>
          </p:ext>
        </pc:extLst>
      </pc:sldChg>
      <pc:sldChg chg="modSp mod">
        <pc:chgData name="Claudia Regio" userId="3264a6e9-0de5-4bd6-aeb1-c1ccaafae870" providerId="ADAL" clId="{3BAA9A97-3F46-4AF6-A90B-E9A8EF8FF45D}" dt="2023-10-25T02:16:49.596" v="257" actId="20577"/>
        <pc:sldMkLst>
          <pc:docMk/>
          <pc:sldMk cId="3939832832" sldId="269"/>
        </pc:sldMkLst>
        <pc:spChg chg="mod">
          <ac:chgData name="Claudia Regio" userId="3264a6e9-0de5-4bd6-aeb1-c1ccaafae870" providerId="ADAL" clId="{3BAA9A97-3F46-4AF6-A90B-E9A8EF8FF45D}" dt="2023-10-25T02:16:49.596" v="257" actId="20577"/>
          <ac:spMkLst>
            <pc:docMk/>
            <pc:sldMk cId="3939832832" sldId="269"/>
            <ac:spMk id="2" creationId="{39848AF0-3BAE-F08E-29EA-EDC5F419CDB0}"/>
          </ac:spMkLst>
        </pc:spChg>
      </pc:sldChg>
      <pc:sldChg chg="modSp mod modCm">
        <pc:chgData name="Claudia Regio" userId="3264a6e9-0de5-4bd6-aeb1-c1ccaafae870" providerId="ADAL" clId="{3BAA9A97-3F46-4AF6-A90B-E9A8EF8FF45D}" dt="2023-10-25T01:55:40.226" v="72" actId="20577"/>
        <pc:sldMkLst>
          <pc:docMk/>
          <pc:sldMk cId="348341156" sldId="270"/>
        </pc:sldMkLst>
        <pc:spChg chg="mod">
          <ac:chgData name="Claudia Regio" userId="3264a6e9-0de5-4bd6-aeb1-c1ccaafae870" providerId="ADAL" clId="{3BAA9A97-3F46-4AF6-A90B-E9A8EF8FF45D}" dt="2023-10-25T01:55:40.226" v="72" actId="20577"/>
          <ac:spMkLst>
            <pc:docMk/>
            <pc:sldMk cId="348341156" sldId="270"/>
            <ac:spMk id="3" creationId="{0A8E0072-F383-D287-F6BE-296479C9CF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Claudia Regio" userId="3264a6e9-0de5-4bd6-aeb1-c1ccaafae870" providerId="ADAL" clId="{3BAA9A97-3F46-4AF6-A90B-E9A8EF8FF45D}" dt="2023-10-25T01:55:40.226" v="72" actId="20577"/>
              <pc2:cmMkLst xmlns:pc2="http://schemas.microsoft.com/office/powerpoint/2019/9/main/command">
                <pc:docMk/>
                <pc:sldMk cId="348341156" sldId="270"/>
                <pc2:cmMk id="{4583DD70-0E2C-49AC-A4BE-BC6F66523D3A}"/>
              </pc2:cmMkLst>
            </pc226:cmChg>
          </p:ext>
        </pc:extLst>
      </pc:sldChg>
      <pc:sldChg chg="del">
        <pc:chgData name="Claudia Regio" userId="3264a6e9-0de5-4bd6-aeb1-c1ccaafae870" providerId="ADAL" clId="{3BAA9A97-3F46-4AF6-A90B-E9A8EF8FF45D}" dt="2023-10-25T01:47:20.207" v="47" actId="47"/>
        <pc:sldMkLst>
          <pc:docMk/>
          <pc:sldMk cId="2878513114" sldId="271"/>
        </pc:sldMkLst>
      </pc:sldChg>
      <pc:sldChg chg="del">
        <pc:chgData name="Claudia Regio" userId="3264a6e9-0de5-4bd6-aeb1-c1ccaafae870" providerId="ADAL" clId="{3BAA9A97-3F46-4AF6-A90B-E9A8EF8FF45D}" dt="2023-10-25T01:47:21.985" v="48" actId="47"/>
        <pc:sldMkLst>
          <pc:docMk/>
          <pc:sldMk cId="1111373250" sldId="272"/>
        </pc:sldMkLst>
      </pc:sldChg>
      <pc:sldChg chg="modSp mod modAnim">
        <pc:chgData name="Claudia Regio" userId="3264a6e9-0de5-4bd6-aeb1-c1ccaafae870" providerId="ADAL" clId="{3BAA9A97-3F46-4AF6-A90B-E9A8EF8FF45D}" dt="2023-10-25T02:14:00.078" v="227"/>
        <pc:sldMkLst>
          <pc:docMk/>
          <pc:sldMk cId="1008938074" sldId="273"/>
        </pc:sldMkLst>
        <pc:spChg chg="mod">
          <ac:chgData name="Claudia Regio" userId="3264a6e9-0de5-4bd6-aeb1-c1ccaafae870" providerId="ADAL" clId="{3BAA9A97-3F46-4AF6-A90B-E9A8EF8FF45D}" dt="2023-10-25T02:12:17.761" v="116" actId="20577"/>
          <ac:spMkLst>
            <pc:docMk/>
            <pc:sldMk cId="1008938074" sldId="273"/>
            <ac:spMk id="2" creationId="{39848AF0-3BAE-F08E-29EA-EDC5F419CDB0}"/>
          </ac:spMkLst>
        </pc:spChg>
        <pc:spChg chg="mod">
          <ac:chgData name="Claudia Regio" userId="3264a6e9-0de5-4bd6-aeb1-c1ccaafae870" providerId="ADAL" clId="{3BAA9A97-3F46-4AF6-A90B-E9A8EF8FF45D}" dt="2023-10-25T02:13:28.862" v="226" actId="20577"/>
          <ac:spMkLst>
            <pc:docMk/>
            <pc:sldMk cId="1008938074" sldId="273"/>
            <ac:spMk id="3" creationId="{0A8E0072-F383-D287-F6BE-296479C9CF20}"/>
          </ac:spMkLst>
        </pc:spChg>
      </pc:sldChg>
    </pc:docChg>
  </pc:docChgLst>
</pc:chgInfo>
</file>

<file path=ppt/comments/modernComment_10E_14C343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83DD70-0E2C-49AC-A4BE-BC6F66523D3A}" authorId="{87C4D489-768B-129A-2D7A-07FC943E7D87}" created="2023-10-24T21:21:13.85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48341156" sldId="270"/>
      <ac:spMk id="3" creationId="{0A8E0072-F383-D287-F6BE-296479C9CF20}"/>
      <ac:txMk cp="0" len="153">
        <ac:context len="218" hash="3894811620"/>
      </ac:txMk>
    </ac:txMkLst>
    <p188:pos x="9340273" y="150957"/>
    <p188:txBody>
      <a:bodyPr/>
      <a:lstStyle/>
      <a:p>
        <a:r>
          <a:rPr lang="en-US"/>
          <a:t>Turn into aka ms for tracking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7F6D9-16D2-48BE-8D43-03849ADFD7B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FF141-761A-4719-A7E7-ABF50FB68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7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FF141-761A-4719-A7E7-ABF50FB68D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4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10/24/2023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E_14C343A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9144000" cy="845734"/>
          </a:xfrm>
        </p:spPr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What is .NET? </a:t>
            </a:r>
            <a:endParaRPr lang="en-US" dirty="0">
              <a:ea typeface="Open Sans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3426692"/>
            <a:ext cx="9144000" cy="134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 Light"/>
                <a:ea typeface="Open Sans"/>
                <a:cs typeface="Open Sans"/>
              </a:rPr>
              <a:t>Claudia Regio</a:t>
            </a:r>
            <a:endParaRPr lang="en-US" dirty="0">
              <a:latin typeface="Open Sans Light"/>
              <a:ea typeface="Open Sans"/>
            </a:endParaRPr>
          </a:p>
          <a:p>
            <a:endParaRPr lang="en-US" dirty="0">
              <a:latin typeface="Open Sans Light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18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.NET?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2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.NET is a free, open-source, &amp; cross-platform development platform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800" dirty="0"/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C2018F-5617-B223-CCAA-8F8A88846D77}"/>
              </a:ext>
            </a:extLst>
          </p:cNvPr>
          <p:cNvSpPr txBox="1">
            <a:spLocks/>
          </p:cNvSpPr>
          <p:nvPr/>
        </p:nvSpPr>
        <p:spPr>
          <a:xfrm>
            <a:off x="838200" y="3234883"/>
            <a:ext cx="10515600" cy="48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Free</a:t>
            </a:r>
            <a:r>
              <a:rPr lang="en-US" sz="2200" dirty="0"/>
              <a:t> == FREE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21467-2C18-8160-FEDF-F8AA5AD3DC96}"/>
              </a:ext>
            </a:extLst>
          </p:cNvPr>
          <p:cNvSpPr txBox="1">
            <a:spLocks/>
          </p:cNvSpPr>
          <p:nvPr/>
        </p:nvSpPr>
        <p:spPr>
          <a:xfrm>
            <a:off x="838200" y="3615799"/>
            <a:ext cx="10515600" cy="48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Open-source</a:t>
            </a:r>
            <a:r>
              <a:rPr lang="en-US" sz="2200" dirty="0"/>
              <a:t> == We develop in the open!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DDB30B-29B4-523F-C6D1-EC4F584423ED}"/>
              </a:ext>
            </a:extLst>
          </p:cNvPr>
          <p:cNvSpPr txBox="1">
            <a:spLocks/>
          </p:cNvSpPr>
          <p:nvPr/>
        </p:nvSpPr>
        <p:spPr>
          <a:xfrm>
            <a:off x="838200" y="4072540"/>
            <a:ext cx="10515600" cy="48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Cross-platform</a:t>
            </a:r>
            <a:r>
              <a:rPr lang="en-US" sz="2200" dirty="0"/>
              <a:t> == Works &amp; runs on Linux, macOS, and Windows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BB2FC-00CB-E304-4D5F-09A21E77B45B}"/>
              </a:ext>
            </a:extLst>
          </p:cNvPr>
          <p:cNvSpPr txBox="1">
            <a:spLocks/>
          </p:cNvSpPr>
          <p:nvPr/>
        </p:nvSpPr>
        <p:spPr>
          <a:xfrm>
            <a:off x="838200" y="4482164"/>
            <a:ext cx="10515600" cy="48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Development platform </a:t>
            </a:r>
            <a:r>
              <a:rPr lang="en-US" sz="2200" dirty="0"/>
              <a:t>== programming languages &amp; libraries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languages can I use? What tools support them?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Languages</a:t>
            </a:r>
          </a:p>
          <a:p>
            <a:pPr lvl="1"/>
            <a:r>
              <a:rPr lang="en-US" sz="2400" dirty="0"/>
              <a:t>C# </a:t>
            </a:r>
          </a:p>
          <a:p>
            <a:pPr lvl="1"/>
            <a:r>
              <a:rPr lang="en-US" sz="2400" dirty="0"/>
              <a:t>F# and more</a:t>
            </a:r>
          </a:p>
          <a:p>
            <a:r>
              <a:rPr lang="en-US" sz="2800" dirty="0"/>
              <a:t>Tools</a:t>
            </a:r>
          </a:p>
          <a:p>
            <a:pPr lvl="1"/>
            <a:r>
              <a:rPr lang="en-US" sz="2400" dirty="0"/>
              <a:t>Visual Studio </a:t>
            </a:r>
          </a:p>
          <a:p>
            <a:pPr lvl="1"/>
            <a:r>
              <a:rPr lang="en-US" sz="2400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0089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can I build with .NET?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Almost anything! </a:t>
            </a: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BF783-C672-9654-4A3A-9AC576B8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2" y="3146461"/>
            <a:ext cx="9781735" cy="28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Wait…what’s the difference between .</a:t>
            </a:r>
            <a:r>
              <a:rPr lang="en-US" sz="3200"/>
              <a:t>NET and </a:t>
            </a:r>
            <a:r>
              <a:rPr lang="en-US" sz="3200" dirty="0"/>
              <a:t>.NET Framework?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3CCF44-B1B4-C4ED-BEBC-0BF088E1A2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771248"/>
              </p:ext>
            </p:extLst>
          </p:nvPr>
        </p:nvGraphicFramePr>
        <p:xfrm>
          <a:off x="838200" y="2102583"/>
          <a:ext cx="105156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260482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29519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9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.NET Framework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 on Linux, macOS, &amp; Windows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runs on Windows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83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Open-source &amp; accepts contributions from community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code available but does not accept contributions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9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the innovation happens here! Supports more application types and delivers higher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Security &amp; reliability bug fixes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02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shipped with operating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Included in Windows &amp; updated by Windows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8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Recommended for new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55001"/>
                  </a:ext>
                </a:extLst>
              </a:tr>
            </a:tbl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D61AE87-5AEF-1691-E189-015D83F62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481218"/>
              </p:ext>
            </p:extLst>
          </p:nvPr>
        </p:nvGraphicFramePr>
        <p:xfrm>
          <a:off x="838200" y="2102583"/>
          <a:ext cx="10515600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260482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29519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.NET (V. 5+)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9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.NET Framework (V. &lt;= 4.8.1)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A9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6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Runs on Linux, macOS, &amp; Windows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runs on Windows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83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Open-source &amp; accepts contributions from community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code available but does not accept contributions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9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the innovation happens here! Supports more application types and delivers higher 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Security &amp; reliability bug fixes only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02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shipped with operating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Included in Windows &amp; updated by Windows updates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68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Recommended for new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55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83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Where can I learn more?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.NET Website: </a:t>
            </a:r>
            <a:r>
              <a:rPr lang="en-US" sz="2600" dirty="0"/>
              <a:t>https://aka.ms/dotnet/website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.NET Documentation: </a:t>
            </a:r>
            <a:r>
              <a:rPr lang="en-US" sz="2600" dirty="0"/>
              <a:t>https://aka.ms/dotnet/documentation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Download .NET: </a:t>
            </a:r>
            <a:r>
              <a:rPr lang="en-US" sz="2600" dirty="0"/>
              <a:t>https://aka.ms/dotntevideos/download</a:t>
            </a:r>
            <a:endParaRPr lang="en-US" sz="2600" b="1" dirty="0"/>
          </a:p>
          <a:p>
            <a:pPr marL="0" indent="0">
              <a:buNone/>
            </a:pPr>
            <a:endParaRPr lang="en-US" sz="2600" b="1" dirty="0"/>
          </a:p>
          <a:p>
            <a:pPr marL="0" indent="0">
              <a:buNone/>
            </a:pPr>
            <a:r>
              <a:rPr lang="en-US" sz="2600" b="1" dirty="0"/>
              <a:t>.NET Hello World Tutorial: </a:t>
            </a:r>
            <a:r>
              <a:rPr lang="en-US" sz="2600" dirty="0"/>
              <a:t>https://aka.ms/dotnethelloworld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83411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15939</TotalTime>
  <Words>308</Words>
  <Application>Microsoft Office PowerPoint</Application>
  <PresentationFormat>Widescreen</PresentationFormat>
  <Paragraphs>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Open Sans</vt:lpstr>
      <vt:lpstr>Open Sans Light</vt:lpstr>
      <vt:lpstr>Office Theme</vt:lpstr>
      <vt:lpstr>What is .NET? </vt:lpstr>
      <vt:lpstr>What is .NET? </vt:lpstr>
      <vt:lpstr>What languages can I use? What tools support them? </vt:lpstr>
      <vt:lpstr>What can I build with .NET? </vt:lpstr>
      <vt:lpstr>Wait…what’s the difference between .NET and .NET Framework? </vt:lpstr>
      <vt:lpstr>Where can I learn more?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Claudia Regio</cp:lastModifiedBy>
  <cp:revision>1</cp:revision>
  <dcterms:created xsi:type="dcterms:W3CDTF">2022-10-11T15:09:05Z</dcterms:created>
  <dcterms:modified xsi:type="dcterms:W3CDTF">2023-10-25T02:16:51Z</dcterms:modified>
</cp:coreProperties>
</file>